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Story contest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With a partner or group of 3, use the key words on the board to write the </a:t>
            </a:r>
            <a:r>
              <a:rPr lang="en-US" sz="2800" b="1" dirty="0" smtClean="0"/>
              <a:t>[funniest, scariest, most creative, most tragic, happiest, cutest]</a:t>
            </a:r>
            <a:r>
              <a:rPr lang="en-US" sz="2800" dirty="0" smtClean="0"/>
              <a:t> story you can.</a:t>
            </a:r>
          </a:p>
          <a:p>
            <a:pPr marL="0" indent="0">
              <a:buNone/>
            </a:pPr>
            <a:r>
              <a:rPr lang="en-US" sz="2800" dirty="0" smtClean="0"/>
              <a:t>I will present your story to the class and we will vote on a winner from each category above.</a:t>
            </a:r>
          </a:p>
          <a:p>
            <a:pPr marL="0" indent="0">
              <a:buNone/>
            </a:pPr>
            <a:r>
              <a:rPr lang="en-US" sz="2800" dirty="0" smtClean="0"/>
              <a:t>Of course, you cannot win all the categories, so focus on just one or two </a:t>
            </a:r>
            <a:endParaRPr lang="en-US" sz="28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 smtClean="0">
                <a:sym typeface="Wingdings" panose="05000000000000000000" pitchFamily="2" charset="2"/>
              </a:rPr>
              <a:t>You have exactly 25 minutes starting now!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154</TotalTime>
  <Words>84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Gill Sans MT</vt:lpstr>
      <vt:lpstr>Wingdings</vt:lpstr>
      <vt:lpstr>Gallery</vt:lpstr>
      <vt:lpstr>Story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9</cp:revision>
  <dcterms:created xsi:type="dcterms:W3CDTF">2016-11-15T11:54:19Z</dcterms:created>
  <dcterms:modified xsi:type="dcterms:W3CDTF">2016-11-23T12:25:12Z</dcterms:modified>
</cp:coreProperties>
</file>